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7E467-93F9-9CCB-C625-4C5F36740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PEC: CODE BLOODED 4.0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CE0E3-918E-C236-AB4B-F7D57AC687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TEAM: THE GRIND</a:t>
            </a:r>
          </a:p>
          <a:p>
            <a:r>
              <a:rPr lang="en-US" dirty="0"/>
              <a:t>P3: JSON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360724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1A28D4-F06B-B553-198D-ED7A8C548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Backend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33AA26-129B-7469-AC15-BE168B478D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918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72BBD6-D396-5F13-FADC-401872C85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Our backend has been crafted to perfection with massive consideration for scalability. </a:t>
            </a:r>
          </a:p>
          <a:p>
            <a:r>
              <a:rPr lang="en-US" dirty="0">
                <a:solidFill>
                  <a:schemeClr val="tx1"/>
                </a:solidFill>
              </a:rPr>
              <a:t>All the parsing is done via the help of helper functions which ensure plug and play capability in the future when the next format comes around.</a:t>
            </a:r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205296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8D405-F8BD-2528-A4CA-BFC70FE6B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1D18F-58FD-5BE8-A196-FD97EB9EB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 a very fun experience to be able to be a part of Code Blooded 4.0 with it’s challenging tasks and fun community!</a:t>
            </a:r>
          </a:p>
          <a:p>
            <a:endParaRPr lang="en-US" dirty="0"/>
          </a:p>
          <a:p>
            <a:r>
              <a:rPr lang="en-US" dirty="0"/>
              <a:t>We had a lot of fun and learning and teaching experiences in making our Awesome JSON Transformer</a:t>
            </a:r>
          </a:p>
          <a:p>
            <a:endParaRPr lang="en-US" dirty="0"/>
          </a:p>
          <a:p>
            <a:r>
              <a:rPr lang="en-US" dirty="0"/>
              <a:t>We hope we get the opportunity to participate again and stay in contact with all the hackers we met! Happy Hacking!</a:t>
            </a:r>
          </a:p>
        </p:txBody>
      </p:sp>
    </p:spTree>
    <p:extLst>
      <p:ext uri="{BB962C8B-B14F-4D97-AF65-F5344CB8AC3E}">
        <p14:creationId xmlns:p14="http://schemas.microsoft.com/office/powerpoint/2010/main" val="3924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C1124-7021-86B3-8A12-C117C0CA4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0180D-CF80-E7B7-61BD-5336C7FE4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Task:</a:t>
            </a:r>
          </a:p>
          <a:p>
            <a:r>
              <a:rPr lang="en-IN" b="0" i="0" dirty="0">
                <a:solidFill>
                  <a:schemeClr val="tx1"/>
                </a:solidFill>
                <a:effectLst/>
                <a:latin typeface="-apple-system"/>
              </a:rPr>
              <a:t>Build an app that will generate the transform the target JSON structure from source JSON structure based on the mapping, while being generic enough to accept different source/target/mapping inputs dynamically.</a:t>
            </a:r>
          </a:p>
          <a:p>
            <a:endParaRPr lang="en-IN" dirty="0">
              <a:solidFill>
                <a:srgbClr val="C9D1D9"/>
              </a:solidFill>
              <a:latin typeface="-apple-system"/>
            </a:endParaRPr>
          </a:p>
          <a:p>
            <a:r>
              <a:rPr lang="en-IN" dirty="0"/>
              <a:t>The Solution: </a:t>
            </a:r>
          </a:p>
          <a:p>
            <a:r>
              <a:rPr lang="en-IN" b="0" i="0" dirty="0">
                <a:solidFill>
                  <a:schemeClr val="tx1"/>
                </a:solidFill>
                <a:effectLst/>
                <a:latin typeface="-apple-system"/>
              </a:rPr>
              <a:t>The Grind’s Awesome JSON Transformer is a Full-Stack application that provides a GUI to the user to feed the Mapping and the source JSON files. It provides the user with an easy method to transform their source JSONs to their own format.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526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587F8-8D0E-2596-42AE-F42358290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App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3C4969F-080B-26BD-7E44-60186EC4B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2492" y="2603500"/>
            <a:ext cx="5671328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399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F7B7-5749-4A1D-B08A-54446A2F2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Flow</a:t>
            </a:r>
          </a:p>
        </p:txBody>
      </p:sp>
      <p:pic>
        <p:nvPicPr>
          <p:cNvPr id="4" name="Screen Recording 2022-11-25 at 4.41.53 AM">
            <a:hlinkClick r:id="" action="ppaction://media"/>
            <a:extLst>
              <a:ext uri="{FF2B5EF4-FFF2-40B4-BE49-F238E27FC236}">
                <a16:creationId xmlns:a16="http://schemas.microsoft.com/office/drawing/2014/main" id="{0FF2116E-6AEF-16DD-B9B2-8606ECF7C6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08250" y="2603500"/>
            <a:ext cx="6118225" cy="3416300"/>
          </a:xfrm>
        </p:spPr>
      </p:pic>
    </p:spTree>
    <p:extLst>
      <p:ext uri="{BB962C8B-B14F-4D97-AF65-F5344CB8AC3E}">
        <p14:creationId xmlns:p14="http://schemas.microsoft.com/office/powerpoint/2010/main" val="332941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CE17E9-B1BF-8C9A-75D4-A45D15F1A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tx1"/>
                </a:solidFill>
              </a:rPr>
              <a:t>The backside of the kitchen :D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3820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10C9632-BB6F-48EE-AB65-501878BA5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EC8AAB6-953B-4D29-9967-3C44D06BB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C89ED458-2326-40DC-9C7B-1A717B655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A9DE49-611A-18B7-35F2-6542490AD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Project</a:t>
            </a:r>
          </a:p>
        </p:txBody>
      </p:sp>
      <p:pic>
        <p:nvPicPr>
          <p:cNvPr id="6" name="Content Placeholder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93765D0-3B4F-6D85-E83A-18AF57109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918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63B1F66-4ACE-4A01-8ADF-F175A9C35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F8448ED-9332-4A9B-8CAB-B1985E596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C493B3F-AB67-3B5A-9689-E2377B734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Our project is based on typescript which makes it ultra stable to be deployed into a production environment instantly.</a:t>
            </a:r>
          </a:p>
          <a:p>
            <a:r>
              <a:rPr lang="en-US" dirty="0">
                <a:solidFill>
                  <a:schemeClr val="tx1"/>
                </a:solidFill>
              </a:rPr>
              <a:t>The project is clearly separated into the app &amp; </a:t>
            </a:r>
            <a:r>
              <a:rPr lang="en-US" dirty="0" err="1">
                <a:solidFill>
                  <a:schemeClr val="tx1"/>
                </a:solidFill>
              </a:rPr>
              <a:t>app_ui</a:t>
            </a:r>
            <a:r>
              <a:rPr lang="en-US" dirty="0">
                <a:solidFill>
                  <a:schemeClr val="tx1"/>
                </a:solidFill>
              </a:rPr>
              <a:t> directories according to hackathon guidelines for the front-end and back-end respectively.</a:t>
            </a:r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ED3A2261-1C75-40FF-8CD6-18C5900C1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844703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2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08F48A7-54AB-681F-53B9-2C08E08AE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The Frontend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975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AD444-A388-0E03-F22E-840BCD97B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Frontend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9B0D77-ADAA-2E5E-F84F-702957DAA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607" y="1431646"/>
            <a:ext cx="6391533" cy="3994708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CDB8A56-C9D3-9B20-DCE9-642D758F6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Our beautiful yet minimalistic front-end has been designed to perfection with Svelte.</a:t>
            </a:r>
          </a:p>
          <a:p>
            <a:r>
              <a:rPr lang="en-US" dirty="0">
                <a:solidFill>
                  <a:srgbClr val="FFFFFF"/>
                </a:solidFill>
              </a:rPr>
              <a:t>We chose Svelte for our frontend as it’s remarkably fast over other technologies like React, and for it’s sugary sweet syntactic sugar.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062004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C8EB5D-344F-2107-1348-34FB4BEDC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The Backend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460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49</TotalTime>
  <Words>307</Words>
  <Application>Microsoft Macintosh PowerPoint</Application>
  <PresentationFormat>Widescreen</PresentationFormat>
  <Paragraphs>29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Century Gothic</vt:lpstr>
      <vt:lpstr>Wingdings 3</vt:lpstr>
      <vt:lpstr>Ion Boardroom</vt:lpstr>
      <vt:lpstr>PEC: CODE BLOODED 4.0</vt:lpstr>
      <vt:lpstr>Introduction</vt:lpstr>
      <vt:lpstr>Our App</vt:lpstr>
      <vt:lpstr>User Flow</vt:lpstr>
      <vt:lpstr>The backside of the kitchen :D</vt:lpstr>
      <vt:lpstr>Project</vt:lpstr>
      <vt:lpstr>The Frontend</vt:lpstr>
      <vt:lpstr>Frontend</vt:lpstr>
      <vt:lpstr>The Backend</vt:lpstr>
      <vt:lpstr>Backend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PEC: CODE BLOODED 4.0</dc:title>
  <dc:creator>Soham Jaiswal</dc:creator>
  <cp:lastModifiedBy>Soham Jaiswal</cp:lastModifiedBy>
  <cp:revision>3</cp:revision>
  <dcterms:created xsi:type="dcterms:W3CDTF">2022-11-24T22:23:48Z</dcterms:created>
  <dcterms:modified xsi:type="dcterms:W3CDTF">2022-11-24T23:13:37Z</dcterms:modified>
</cp:coreProperties>
</file>

<file path=docProps/thumbnail.jpeg>
</file>